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2982" y="7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699" y="1533299"/>
            <a:ext cx="7296075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85000"/>
              </a:lnSpc>
              <a:buSzPts val="852"/>
            </a:pPr>
            <a:r>
              <a:rPr lang="en-US" sz="1600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+mj-lt"/>
              </a:rPr>
              <a:t>In preparation for the process of Exploratory Data Analysis (EDA), I have completed the initial stages of coding and prepping the data.  </a:t>
            </a:r>
            <a:r>
              <a:rPr lang="en-US" sz="1600" dirty="0">
                <a:solidFill>
                  <a:srgbClr val="1F1F1F"/>
                </a:solidFill>
                <a:highlight>
                  <a:srgbClr val="FFFFFF"/>
                </a:highlight>
                <a:latin typeface="+mj-lt"/>
              </a:rPr>
              <a:t>In general, the data </a:t>
            </a:r>
            <a:r>
              <a:rPr lang="en-US" sz="1600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+mj-lt"/>
              </a:rPr>
              <a:t>is in good shape, with the exception of some suspicious data that does not imply bad data, but rather possible dubious practices on the part of drivers.</a:t>
            </a:r>
          </a:p>
        </p:txBody>
      </p:sp>
      <p:sp>
        <p:nvSpPr>
          <p:cNvPr id="421" name="Google Shape;421;p17"/>
          <p:cNvSpPr txBox="1"/>
          <p:nvPr/>
        </p:nvSpPr>
        <p:spPr>
          <a:xfrm>
            <a:off x="3438659" y="7868991"/>
            <a:ext cx="4046115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+mj-lt"/>
              </a:rPr>
              <a:t>Three columns should be updated.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2"/>
              </a:solidFill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+mj-lt"/>
              </a:rPr>
              <a:t>Drop-off and Pick-up datetime columns are currently objects and should be updated to be actual datetimes.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2"/>
              </a:solidFill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+mj-lt"/>
              </a:rPr>
              <a:t>Store and Forward Flag should be made binary, instead of Y(es)/N(o)</a:t>
            </a:r>
            <a:endParaRPr dirty="0">
              <a:solidFill>
                <a:schemeClr val="dk2"/>
              </a:solidFill>
              <a:latin typeface="+mj-lt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6522946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dirty="0">
                  <a:solidFill>
                    <a:srgbClr val="1F1F1F"/>
                  </a:solidFill>
                  <a:effectLst/>
                  <a:highlight>
                    <a:srgbClr val="FFFFFF"/>
                  </a:highlight>
                  <a:latin typeface="+mj-lt"/>
                </a:rPr>
                <a:t>New York City Taxi &amp; Limousine Commission (TLC)</a:t>
              </a:r>
              <a:endParaRPr sz="1900" dirty="0">
                <a:solidFill>
                  <a:srgbClr val="000000"/>
                </a:solidFill>
                <a:latin typeface="+mj-lt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+mj-lt"/>
                  <a:ea typeface="Roboto"/>
                  <a:cs typeface="Roboto"/>
                  <a:sym typeface="Roboto"/>
                </a:rPr>
                <a:t>Trip Data Coding and Preparation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3924451-0E32-E8E6-75DD-4F6A60B3EB01}"/>
              </a:ext>
            </a:extLst>
          </p:cNvPr>
          <p:cNvSpPr txBox="1"/>
          <p:nvPr/>
        </p:nvSpPr>
        <p:spPr>
          <a:xfrm>
            <a:off x="3886200" y="3727720"/>
            <a:ext cx="255001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It appears that the drivers are not reporting cash tips.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There are many (142) zero distance trips.  Is this valid data?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Trip ID 11157412 has fare amount $999.99, tip $200, and 2.6 mile distance.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Trip ID 11157412 has fare amount $450 for a zero distance trip.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25E53A-B07A-F0D5-3A17-A40D2E718470}"/>
              </a:ext>
            </a:extLst>
          </p:cNvPr>
          <p:cNvSpPr txBox="1"/>
          <p:nvPr/>
        </p:nvSpPr>
        <p:spPr>
          <a:xfrm>
            <a:off x="373488" y="4290536"/>
            <a:ext cx="227956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data is in excellent shape.</a:t>
            </a:r>
          </a:p>
          <a:p>
            <a:endParaRPr lang="en-US" dirty="0"/>
          </a:p>
          <a:p>
            <a:r>
              <a:rPr lang="en-US" dirty="0"/>
              <a:t>Only three columns of data need to be updated to be useful for numerical analysis.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There are no null values.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Outlying data appears valid, if perhaps indicative of suspicious business practices on the part of drivers.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222</Words>
  <Application>Microsoft Office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Roboto</vt:lpstr>
      <vt:lpstr>Lato</vt:lpstr>
      <vt:lpstr>Arial</vt:lpstr>
      <vt:lpstr>Calibri</vt:lpstr>
      <vt:lpstr>Google Sans SemiBold</vt:lpstr>
      <vt:lpstr>Work Sans</vt:lpstr>
      <vt:lpstr>Google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Seth Close</dc:creator>
  <cp:lastModifiedBy>Seth Close</cp:lastModifiedBy>
  <cp:revision>5</cp:revision>
  <dcterms:modified xsi:type="dcterms:W3CDTF">2024-07-15T00:58:36Z</dcterms:modified>
</cp:coreProperties>
</file>